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6" r:id="rId11"/>
    <p:sldId id="272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EABF63E3-AF75-4015-BF08-381A0E9A4721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71"/>
            <p14:sldId id="266"/>
            <p14:sldId id="272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 Cerveau" userId="8af99720ab249fd1" providerId="LiveId" clId="{6EBCDD1A-59DA-4907-90D1-A3ACA9F06BE5}"/>
    <pc:docChg chg="custSel addSld delSld modSld sldOrd modSection">
      <pc:chgData name="Eric Cerveau" userId="8af99720ab249fd1" providerId="LiveId" clId="{6EBCDD1A-59DA-4907-90D1-A3ACA9F06BE5}" dt="2018-03-13T17:28:59.339" v="1357" actId="1035"/>
      <pc:docMkLst>
        <pc:docMk/>
      </pc:docMkLst>
      <pc:sldChg chg="modNotesTx">
        <pc:chgData name="Eric Cerveau" userId="8af99720ab249fd1" providerId="LiveId" clId="{6EBCDD1A-59DA-4907-90D1-A3ACA9F06BE5}" dt="2018-03-13T16:03:28.637" v="895" actId="20577"/>
        <pc:sldMkLst>
          <pc:docMk/>
          <pc:sldMk cId="711220300" sldId="258"/>
        </pc:sldMkLst>
      </pc:sldChg>
      <pc:sldChg chg="modSp modNotesTx">
        <pc:chgData name="Eric Cerveau" userId="8af99720ab249fd1" providerId="LiveId" clId="{6EBCDD1A-59DA-4907-90D1-A3ACA9F06BE5}" dt="2018-03-13T15:52:23.905" v="407" actId="20577"/>
        <pc:sldMkLst>
          <pc:docMk/>
          <pc:sldMk cId="490128280" sldId="259"/>
        </pc:sldMkLst>
        <pc:spChg chg="mod">
          <ac:chgData name="Eric Cerveau" userId="8af99720ab249fd1" providerId="LiveId" clId="{6EBCDD1A-59DA-4907-90D1-A3ACA9F06BE5}" dt="2018-03-13T14:17:18.881" v="2" actId="20577"/>
          <ac:spMkLst>
            <pc:docMk/>
            <pc:sldMk cId="490128280" sldId="259"/>
            <ac:spMk id="2" creationId="{F038AB35-F3A5-4B5C-ACD6-FD436C06EDB2}"/>
          </ac:spMkLst>
        </pc:spChg>
        <pc:spChg chg="mod">
          <ac:chgData name="Eric Cerveau" userId="8af99720ab249fd1" providerId="LiveId" clId="{6EBCDD1A-59DA-4907-90D1-A3ACA9F06BE5}" dt="2018-03-13T14:17:35.400" v="5" actId="20577"/>
          <ac:spMkLst>
            <pc:docMk/>
            <pc:sldMk cId="490128280" sldId="259"/>
            <ac:spMk id="3" creationId="{862DDDD6-6A24-443D-80F3-9BF0FAC68669}"/>
          </ac:spMkLst>
        </pc:spChg>
      </pc:sldChg>
      <pc:sldChg chg="modSp">
        <pc:chgData name="Eric Cerveau" userId="8af99720ab249fd1" providerId="LiveId" clId="{6EBCDD1A-59DA-4907-90D1-A3ACA9F06BE5}" dt="2018-03-13T16:44:38.220" v="1355" actId="20577"/>
        <pc:sldMkLst>
          <pc:docMk/>
          <pc:sldMk cId="1967791314" sldId="263"/>
        </pc:sldMkLst>
        <pc:spChg chg="mod">
          <ac:chgData name="Eric Cerveau" userId="8af99720ab249fd1" providerId="LiveId" clId="{6EBCDD1A-59DA-4907-90D1-A3ACA9F06BE5}" dt="2018-03-13T16:44:38.220" v="1355" actId="20577"/>
          <ac:spMkLst>
            <pc:docMk/>
            <pc:sldMk cId="1967791314" sldId="263"/>
            <ac:spMk id="3" creationId="{F10F3E9D-D7E6-4DCD-8502-B6CE12788382}"/>
          </ac:spMkLst>
        </pc:spChg>
      </pc:sldChg>
      <pc:sldChg chg="addSp delSp modSp modNotesTx">
        <pc:chgData name="Eric Cerveau" userId="8af99720ab249fd1" providerId="LiveId" clId="{6EBCDD1A-59DA-4907-90D1-A3ACA9F06BE5}" dt="2018-03-13T16:22:29.059" v="1234" actId="20577"/>
        <pc:sldMkLst>
          <pc:docMk/>
          <pc:sldMk cId="2048210909" sldId="264"/>
        </pc:sldMkLst>
        <pc:spChg chg="mo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2" creationId="{EF15B24B-A45A-4B7E-A8F6-504B436315A7}"/>
          </ac:spMkLst>
        </pc:spChg>
        <pc:spChg chg="mo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9" creationId="{2C722B56-5B04-43AF-BD0E-CC2762A7756A}"/>
          </ac:spMkLst>
        </pc:spChg>
        <pc:spChg chg="del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26" creationId="{E0F5115E-746A-4B5B-A46D-D246BE5ED577}"/>
          </ac:spMkLst>
        </pc:spChg>
        <pc:spChg chg="del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35" creationId="{DC3ECA16-3E99-4F46-9E17-0A13A2FCEE8D}"/>
          </ac:spMkLst>
        </pc:spChg>
        <pc:spChg chg="ad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40" creationId="{6A45318B-BE1C-4D49-A9DD-FA596C979E5D}"/>
          </ac:spMkLst>
        </pc:spChg>
        <pc:spChg chg="add">
          <ac:chgData name="Eric Cerveau" userId="8af99720ab249fd1" providerId="LiveId" clId="{6EBCDD1A-59DA-4907-90D1-A3ACA9F06BE5}" dt="2018-03-13T16:22:15.937" v="1232" actId="26606"/>
          <ac:spMkLst>
            <pc:docMk/>
            <pc:sldMk cId="2048210909" sldId="264"/>
            <ac:spMk id="49" creationId="{7998CFD7-028F-445B-8564-B0F1DBE14D99}"/>
          </ac:spMkLst>
        </pc:spChg>
        <pc:grpChg chg="del">
          <ac:chgData name="Eric Cerveau" userId="8af99720ab249fd1" providerId="LiveId" clId="{6EBCDD1A-59DA-4907-90D1-A3ACA9F06BE5}" dt="2018-03-13T16:22:15.937" v="1232" actId="26606"/>
          <ac:grpSpMkLst>
            <pc:docMk/>
            <pc:sldMk cId="2048210909" sldId="264"/>
            <ac:grpSpMk id="28" creationId="{6368D1D6-8E4A-4E30-9034-D45B1C97424E}"/>
          </ac:grpSpMkLst>
        </pc:grpChg>
        <pc:grpChg chg="add">
          <ac:chgData name="Eric Cerveau" userId="8af99720ab249fd1" providerId="LiveId" clId="{6EBCDD1A-59DA-4907-90D1-A3ACA9F06BE5}" dt="2018-03-13T16:22:15.937" v="1232" actId="26606"/>
          <ac:grpSpMkLst>
            <pc:docMk/>
            <pc:sldMk cId="2048210909" sldId="264"/>
            <ac:grpSpMk id="42" creationId="{E8B4C9A9-D769-4847-A877-806B9CE1DCE3}"/>
          </ac:grpSpMkLst>
        </pc:grpChg>
        <pc:picChg chg="add del">
          <ac:chgData name="Eric Cerveau" userId="8af99720ab249fd1" providerId="LiveId" clId="{6EBCDD1A-59DA-4907-90D1-A3ACA9F06BE5}" dt="2018-03-13T16:21:41.909" v="1223" actId="20577"/>
          <ac:picMkLst>
            <pc:docMk/>
            <pc:sldMk cId="2048210909" sldId="264"/>
            <ac:picMk id="3" creationId="{E1A09385-F91B-4DBB-9A22-2730CBE20D62}"/>
          </ac:picMkLst>
        </pc:picChg>
        <pc:picChg chg="add del">
          <ac:chgData name="Eric Cerveau" userId="8af99720ab249fd1" providerId="LiveId" clId="{6EBCDD1A-59DA-4907-90D1-A3ACA9F06BE5}" dt="2018-03-13T16:22:01.294" v="1225" actId="20577"/>
          <ac:picMkLst>
            <pc:docMk/>
            <pc:sldMk cId="2048210909" sldId="264"/>
            <ac:picMk id="4" creationId="{BE4F21C9-D8E2-47B1-8FDD-6140F6F25EC8}"/>
          </ac:picMkLst>
        </pc:picChg>
        <pc:picChg chg="add del">
          <ac:chgData name="Eric Cerveau" userId="8af99720ab249fd1" providerId="LiveId" clId="{6EBCDD1A-59DA-4907-90D1-A3ACA9F06BE5}" dt="2018-03-13T16:22:03.605" v="1227" actId="20577"/>
          <ac:picMkLst>
            <pc:docMk/>
            <pc:sldMk cId="2048210909" sldId="264"/>
            <ac:picMk id="5" creationId="{4BC44A3C-F905-4C96-9541-ABA723521406}"/>
          </ac:picMkLst>
        </pc:picChg>
        <pc:picChg chg="add mod ord">
          <ac:chgData name="Eric Cerveau" userId="8af99720ab249fd1" providerId="LiveId" clId="{6EBCDD1A-59DA-4907-90D1-A3ACA9F06BE5}" dt="2018-03-13T16:22:15.937" v="1232" actId="26606"/>
          <ac:picMkLst>
            <pc:docMk/>
            <pc:sldMk cId="2048210909" sldId="264"/>
            <ac:picMk id="6" creationId="{E6BD2BFE-7A36-4C34-87AE-7735945A9216}"/>
          </ac:picMkLst>
        </pc:picChg>
        <pc:picChg chg="del">
          <ac:chgData name="Eric Cerveau" userId="8af99720ab249fd1" providerId="LiveId" clId="{6EBCDD1A-59DA-4907-90D1-A3ACA9F06BE5}" dt="2018-03-13T16:22:05.469" v="1228" actId="478"/>
          <ac:picMkLst>
            <pc:docMk/>
            <pc:sldMk cId="2048210909" sldId="264"/>
            <ac:picMk id="7" creationId="{F94184CB-5E8D-4966-8D87-46D06D613103}"/>
          </ac:picMkLst>
        </pc:picChg>
      </pc:sldChg>
      <pc:sldChg chg="addSp modSp modNotesTx">
        <pc:chgData name="Eric Cerveau" userId="8af99720ab249fd1" providerId="LiveId" clId="{6EBCDD1A-59DA-4907-90D1-A3ACA9F06BE5}" dt="2018-03-13T15:58:06.828" v="530" actId="20577"/>
        <pc:sldMkLst>
          <pc:docMk/>
          <pc:sldMk cId="952225494" sldId="266"/>
        </pc:sldMkLst>
        <pc:spChg chg="mod">
          <ac:chgData name="Eric Cerveau" userId="8af99720ab249fd1" providerId="LiveId" clId="{6EBCDD1A-59DA-4907-90D1-A3ACA9F06BE5}" dt="2018-03-13T14:25:08.196" v="161" actId="20577"/>
          <ac:spMkLst>
            <pc:docMk/>
            <pc:sldMk cId="952225494" sldId="266"/>
            <ac:spMk id="2" creationId="{4F338184-3C97-4BF9-8A58-98C2EB7C1225}"/>
          </ac:spMkLst>
        </pc:spChg>
        <pc:picChg chg="add mod">
          <ac:chgData name="Eric Cerveau" userId="8af99720ab249fd1" providerId="LiveId" clId="{6EBCDD1A-59DA-4907-90D1-A3ACA9F06BE5}" dt="2018-03-13T14:26:53.443" v="184" actId="20577"/>
          <ac:picMkLst>
            <pc:docMk/>
            <pc:sldMk cId="952225494" sldId="266"/>
            <ac:picMk id="4" creationId="{69FBC391-D849-47C6-BC97-857B1BD18137}"/>
          </ac:picMkLst>
        </pc:picChg>
        <pc:picChg chg="mod">
          <ac:chgData name="Eric Cerveau" userId="8af99720ab249fd1" providerId="LiveId" clId="{6EBCDD1A-59DA-4907-90D1-A3ACA9F06BE5}" dt="2018-03-13T14:25:26.757" v="162" actId="1076"/>
          <ac:picMkLst>
            <pc:docMk/>
            <pc:sldMk cId="952225494" sldId="266"/>
            <ac:picMk id="7" creationId="{69954A1E-9B59-42CE-80DA-588542D48FFA}"/>
          </ac:picMkLst>
        </pc:picChg>
      </pc:sldChg>
      <pc:sldChg chg="modNotesTx">
        <pc:chgData name="Eric Cerveau" userId="8af99720ab249fd1" providerId="LiveId" clId="{6EBCDD1A-59DA-4907-90D1-A3ACA9F06BE5}" dt="2018-03-13T15:57:55.856" v="495" actId="20577"/>
        <pc:sldMkLst>
          <pc:docMk/>
          <pc:sldMk cId="3836116734" sldId="267"/>
        </pc:sldMkLst>
      </pc:sldChg>
      <pc:sldChg chg="modSp">
        <pc:chgData name="Eric Cerveau" userId="8af99720ab249fd1" providerId="LiveId" clId="{6EBCDD1A-59DA-4907-90D1-A3ACA9F06BE5}" dt="2018-03-13T16:25:35.558" v="1245" actId="20577"/>
        <pc:sldMkLst>
          <pc:docMk/>
          <pc:sldMk cId="3207336834" sldId="268"/>
        </pc:sldMkLst>
        <pc:spChg chg="mod">
          <ac:chgData name="Eric Cerveau" userId="8af99720ab249fd1" providerId="LiveId" clId="{6EBCDD1A-59DA-4907-90D1-A3ACA9F06BE5}" dt="2018-03-13T16:25:35.558" v="1245" actId="20577"/>
          <ac:spMkLst>
            <pc:docMk/>
            <pc:sldMk cId="3207336834" sldId="268"/>
            <ac:spMk id="3" creationId="{FFD69DE2-60DF-4E0E-BA55-85E0ABECCE5A}"/>
          </ac:spMkLst>
        </pc:spChg>
      </pc:sldChg>
      <pc:sldChg chg="modSp">
        <pc:chgData name="Eric Cerveau" userId="8af99720ab249fd1" providerId="LiveId" clId="{6EBCDD1A-59DA-4907-90D1-A3ACA9F06BE5}" dt="2018-03-13T17:28:59.339" v="1357" actId="1035"/>
        <pc:sldMkLst>
          <pc:docMk/>
          <pc:sldMk cId="1038343360" sldId="269"/>
        </pc:sldMkLst>
        <pc:spChg chg="mod">
          <ac:chgData name="Eric Cerveau" userId="8af99720ab249fd1" providerId="LiveId" clId="{6EBCDD1A-59DA-4907-90D1-A3ACA9F06BE5}" dt="2018-03-13T17:28:59.339" v="1357" actId="1035"/>
          <ac:spMkLst>
            <pc:docMk/>
            <pc:sldMk cId="1038343360" sldId="269"/>
            <ac:spMk id="2" creationId="{4D982DC2-1B5A-44CC-BD7B-A2657712A440}"/>
          </ac:spMkLst>
        </pc:spChg>
        <pc:spChg chg="mod">
          <ac:chgData name="Eric Cerveau" userId="8af99720ab249fd1" providerId="LiveId" clId="{6EBCDD1A-59DA-4907-90D1-A3ACA9F06BE5}" dt="2018-03-13T17:28:59.339" v="1357" actId="1035"/>
          <ac:spMkLst>
            <pc:docMk/>
            <pc:sldMk cId="1038343360" sldId="269"/>
            <ac:spMk id="3" creationId="{CC128D62-4B52-408C-A01F-83443A491460}"/>
          </ac:spMkLst>
        </pc:spChg>
      </pc:sldChg>
      <pc:sldChg chg="modSp modNotesTx">
        <pc:chgData name="Eric Cerveau" userId="8af99720ab249fd1" providerId="LiveId" clId="{6EBCDD1A-59DA-4907-90D1-A3ACA9F06BE5}" dt="2018-03-13T16:05:23.677" v="1221" actId="313"/>
        <pc:sldMkLst>
          <pc:docMk/>
          <pc:sldMk cId="2866825120" sldId="270"/>
        </pc:sldMkLst>
        <pc:spChg chg="mod">
          <ac:chgData name="Eric Cerveau" userId="8af99720ab249fd1" providerId="LiveId" clId="{6EBCDD1A-59DA-4907-90D1-A3ACA9F06BE5}" dt="2018-03-13T15:23:20.850" v="223" actId="20577"/>
          <ac:spMkLst>
            <pc:docMk/>
            <pc:sldMk cId="2866825120" sldId="270"/>
            <ac:spMk id="3" creationId="{333B9D7C-B606-441F-B134-D953C3D17E91}"/>
          </ac:spMkLst>
        </pc:spChg>
      </pc:sldChg>
      <pc:sldChg chg="modSp">
        <pc:chgData name="Eric Cerveau" userId="8af99720ab249fd1" providerId="LiveId" clId="{6EBCDD1A-59DA-4907-90D1-A3ACA9F06BE5}" dt="2018-03-13T14:21:08.056" v="7" actId="20577"/>
        <pc:sldMkLst>
          <pc:docMk/>
          <pc:sldMk cId="2885551697" sldId="271"/>
        </pc:sldMkLst>
        <pc:spChg chg="mod">
          <ac:chgData name="Eric Cerveau" userId="8af99720ab249fd1" providerId="LiveId" clId="{6EBCDD1A-59DA-4907-90D1-A3ACA9F06BE5}" dt="2018-03-13T14:21:08.056" v="7" actId="20577"/>
          <ac:spMkLst>
            <pc:docMk/>
            <pc:sldMk cId="2885551697" sldId="271"/>
            <ac:spMk id="2" creationId="{D5552987-6204-472F-9713-ED8D9DF3F442}"/>
          </ac:spMkLst>
        </pc:spChg>
      </pc:sldChg>
      <pc:sldChg chg="addSp delSp modSp add">
        <pc:chgData name="Eric Cerveau" userId="8af99720ab249fd1" providerId="LiveId" clId="{6EBCDD1A-59DA-4907-90D1-A3ACA9F06BE5}" dt="2018-03-13T14:30:10.788" v="187" actId="1035"/>
        <pc:sldMkLst>
          <pc:docMk/>
          <pc:sldMk cId="2488919965" sldId="272"/>
        </pc:sldMkLst>
        <pc:spChg chg="mod">
          <ac:chgData name="Eric Cerveau" userId="8af99720ab249fd1" providerId="LiveId" clId="{6EBCDD1A-59DA-4907-90D1-A3ACA9F06BE5}" dt="2018-03-13T14:27:18.476" v="186" actId="1035"/>
          <ac:spMkLst>
            <pc:docMk/>
            <pc:sldMk cId="2488919965" sldId="272"/>
            <ac:spMk id="2" creationId="{78CCEE05-C742-4A94-BBA5-5DC266590706}"/>
          </ac:spMkLst>
        </pc:spChg>
        <pc:spChg chg="del">
          <ac:chgData name="Eric Cerveau" userId="8af99720ab249fd1" providerId="LiveId" clId="{6EBCDD1A-59DA-4907-90D1-A3ACA9F06BE5}" dt="2018-03-13T14:30:10.788" v="187" actId="1035"/>
          <ac:spMkLst>
            <pc:docMk/>
            <pc:sldMk cId="2488919965" sldId="272"/>
            <ac:spMk id="3" creationId="{BDF5F53E-1E44-47E4-8665-B1B803D84A62}"/>
          </ac:spMkLst>
        </pc:spChg>
        <pc:picChg chg="add mod">
          <ac:chgData name="Eric Cerveau" userId="8af99720ab249fd1" providerId="LiveId" clId="{6EBCDD1A-59DA-4907-90D1-A3ACA9F06BE5}" dt="2018-03-13T14:30:10.788" v="187" actId="1035"/>
          <ac:picMkLst>
            <pc:docMk/>
            <pc:sldMk cId="2488919965" sldId="272"/>
            <ac:picMk id="4" creationId="{DB1F58F9-9590-49CD-B220-602E8E0D33E1}"/>
          </ac:picMkLst>
        </pc:picChg>
      </pc:sldChg>
      <pc:sldChg chg="addSp delSp modSp add ord">
        <pc:chgData name="Eric Cerveau" userId="8af99720ab249fd1" providerId="LiveId" clId="{6EBCDD1A-59DA-4907-90D1-A3ACA9F06BE5}" dt="2018-03-13T16:44:46.151" v="1356" actId="1035"/>
        <pc:sldMkLst>
          <pc:docMk/>
          <pc:sldMk cId="2574723428" sldId="273"/>
        </pc:sldMkLst>
        <pc:spChg chg="mod">
          <ac:chgData name="Eric Cerveau" userId="8af99720ab249fd1" providerId="LiveId" clId="{6EBCDD1A-59DA-4907-90D1-A3ACA9F06BE5}" dt="2018-03-13T16:33:11.780" v="1261" actId="20577"/>
          <ac:spMkLst>
            <pc:docMk/>
            <pc:sldMk cId="2574723428" sldId="273"/>
            <ac:spMk id="2" creationId="{52E4087A-1CA3-41B3-97D0-68A0AEA0CEA3}"/>
          </ac:spMkLst>
        </pc:spChg>
        <pc:spChg chg="del mod">
          <ac:chgData name="Eric Cerveau" userId="8af99720ab249fd1" providerId="LiveId" clId="{6EBCDD1A-59DA-4907-90D1-A3ACA9F06BE5}" dt="2018-03-13T16:33:06.970" v="1257" actId="1035"/>
          <ac:spMkLst>
            <pc:docMk/>
            <pc:sldMk cId="2574723428" sldId="273"/>
            <ac:spMk id="3" creationId="{653A4F80-02A6-4F73-9A16-49F99E3B0D82}"/>
          </ac:spMkLst>
        </pc:spChg>
        <pc:picChg chg="add mod">
          <ac:chgData name="Eric Cerveau" userId="8af99720ab249fd1" providerId="LiveId" clId="{6EBCDD1A-59DA-4907-90D1-A3ACA9F06BE5}" dt="2018-03-13T16:33:06.970" v="1257" actId="1035"/>
          <ac:picMkLst>
            <pc:docMk/>
            <pc:sldMk cId="2574723428" sldId="273"/>
            <ac:picMk id="4" creationId="{78B3E5CC-F42E-48F1-AE12-9D77275DC397}"/>
          </ac:picMkLst>
        </pc:picChg>
      </pc:sldChg>
      <pc:sldChg chg="add del">
        <pc:chgData name="Eric Cerveau" userId="8af99720ab249fd1" providerId="LiveId" clId="{6EBCDD1A-59DA-4907-90D1-A3ACA9F06BE5}" dt="2018-03-13T16:32:22.573" v="1247" actId="1035"/>
        <pc:sldMkLst>
          <pc:docMk/>
          <pc:sldMk cId="3973039624" sldId="273"/>
        </pc:sldMkLst>
      </pc:sldChg>
      <pc:sldChg chg="modSp add del">
        <pc:chgData name="Eric Cerveau" userId="8af99720ab249fd1" providerId="LiveId" clId="{6EBCDD1A-59DA-4907-90D1-A3ACA9F06BE5}" dt="2018-03-13T15:51:36.383" v="238" actId="2696"/>
        <pc:sldMkLst>
          <pc:docMk/>
          <pc:sldMk cId="4044739411" sldId="273"/>
        </pc:sldMkLst>
        <pc:spChg chg="mod">
          <ac:chgData name="Eric Cerveau" userId="8af99720ab249fd1" providerId="LiveId" clId="{6EBCDD1A-59DA-4907-90D1-A3ACA9F06BE5}" dt="2018-03-13T15:51:30.847" v="237" actId="20577"/>
          <ac:spMkLst>
            <pc:docMk/>
            <pc:sldMk cId="4044739411" sldId="273"/>
            <ac:spMk id="2" creationId="{F0DDB2CC-6695-4D05-B79F-CC41B6781DB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6D1DC-F57A-4E22-A078-63443B86550E}" type="datetimeFigureOut">
              <a:rPr lang="fr-FR" smtClean="0"/>
              <a:t>17/04/2018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20BDBD-66E0-4891-A769-17B15D9233D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5675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On s’était réparti les modèles à réaliser, au final, comme les modèles que j’avais à réaliser posaient des problèmes (l’arbre) guillaume a fait plus de développement et moi j’ai continué sur la création des modèles 3D. Et sur la fin, on a partagé la réalisation de la scène sur </a:t>
            </a:r>
            <a:r>
              <a:rPr lang="fr-FR" dirty="0" err="1"/>
              <a:t>godot</a:t>
            </a:r>
            <a:r>
              <a:rPr lang="fr-FR" dirty="0"/>
              <a:t>.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5479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Décrire le but du jeu, comment il fonctionne donc, 3 niveaux, ramassé différents objets pour avancer , récupérer un </a:t>
            </a:r>
            <a:r>
              <a:rPr lang="fr-FR" dirty="0" err="1"/>
              <a:t>token</a:t>
            </a:r>
            <a:r>
              <a:rPr lang="fr-FR" dirty="0"/>
              <a:t> par niveau,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7526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Dv</a:t>
            </a:r>
            <a:r>
              <a:rPr lang="fr-FR" dirty="0"/>
              <a:t> : campo </a:t>
            </a:r>
            <a:r>
              <a:rPr lang="fr-FR" dirty="0" err="1"/>
              <a:t>santos</a:t>
            </a:r>
            <a:endParaRPr lang="fr-FR" dirty="0"/>
          </a:p>
          <a:p>
            <a:r>
              <a:rPr lang="fr-FR" dirty="0"/>
              <a:t>On incarne Henri, qui souhaite, après le décès de sa femme suite à </a:t>
            </a:r>
            <a:r>
              <a:rPr lang="fr-FR" dirty="0" err="1"/>
              <a:t>Heizeilmer</a:t>
            </a:r>
            <a:r>
              <a:rPr lang="fr-FR" dirty="0"/>
              <a:t>, devenir garder forestier dans le Wyoming.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4226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par </a:t>
            </a:r>
            <a:r>
              <a:rPr lang="fr-FR" dirty="0" err="1"/>
              <a:t>Thekla</a:t>
            </a:r>
            <a:r>
              <a:rPr lang="fr-FR" dirty="0"/>
              <a:t> ( </a:t>
            </a:r>
            <a:r>
              <a:rPr lang="fr-FR" dirty="0" err="1"/>
              <a:t>Johnatton</a:t>
            </a:r>
            <a:r>
              <a:rPr lang="fr-FR" dirty="0"/>
              <a:t> Blow concepteur de </a:t>
            </a:r>
            <a:r>
              <a:rPr lang="fr-FR" dirty="0" err="1"/>
              <a:t>Braid</a:t>
            </a:r>
            <a:r>
              <a:rPr lang="fr-FR" dirty="0"/>
              <a:t> )</a:t>
            </a:r>
          </a:p>
          <a:p>
            <a:r>
              <a:rPr lang="fr-FR" dirty="0"/>
              <a:t>On y incarne une personnage se trouvant seul sur une île.  Tout le jeu repose sur une série d’énigme et l’interprétation du joueur, et sa capacité à observer son environnement. Il n’y a aucun texte, et le personnage est muet.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2838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Basé sur des </a:t>
            </a:r>
            <a:r>
              <a:rPr lang="fr-FR" dirty="0" err="1"/>
              <a:t>keyframes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4183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Basé sur des </a:t>
            </a:r>
            <a:r>
              <a:rPr lang="fr-FR" dirty="0" err="1"/>
              <a:t>keyframes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5450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Maintenant le travail va principalement se focaliser sur finaliser les modèles pour les 2 autres niveaux maintenant qu’on a un système bien développé pour comprendre l’avancé du joueur dans le jeu.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BDBD-66E0-4891-A769-17B15D9233DA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8569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2349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864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781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40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096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83782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9441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49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465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109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20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48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0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20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946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27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39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855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AAA687-F7C2-4579-BA21-A4AA97CEB9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Présentation Infographie : projet jeu d’exploration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8EC6656-79C6-4695-B4AB-AA068177C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Guillaume Gosset &amp; Eric Cerveau</a:t>
            </a:r>
          </a:p>
          <a:p>
            <a:r>
              <a:rPr lang="fr-FR" dirty="0"/>
              <a:t>13/03/2018</a:t>
            </a:r>
          </a:p>
        </p:txBody>
      </p:sp>
    </p:spTree>
    <p:extLst>
      <p:ext uri="{BB962C8B-B14F-4D97-AF65-F5344CB8AC3E}">
        <p14:creationId xmlns:p14="http://schemas.microsoft.com/office/powerpoint/2010/main" val="3244325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338184-3C97-4BF9-8A58-98C2EB7C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Animation d’un feu a partir du système de particule de </a:t>
            </a:r>
            <a:r>
              <a:rPr lang="fr-FR" dirty="0" err="1"/>
              <a:t>godot</a:t>
            </a:r>
            <a:endParaRPr lang="fr-FR" dirty="0"/>
          </a:p>
        </p:txBody>
      </p:sp>
      <p:pic>
        <p:nvPicPr>
          <p:cNvPr id="6" name="2018-04-17 03-11-47">
            <a:hlinkClick r:id="" action="ppaction://media"/>
            <a:extLst>
              <a:ext uri="{FF2B5EF4-FFF2-40B4-BE49-F238E27FC236}">
                <a16:creationId xmlns:a16="http://schemas.microsoft.com/office/drawing/2014/main" id="{6A3FC264-51BC-48BB-9CAB-673C31632A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8313" y="685800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9522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338184-3C97-4BF9-8A58-98C2EB7C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Animation de type squelette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363C34B-3506-4C0E-9A67-5DF8FE279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4735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E0CCCB-AC61-4C6A-90DA-CFFE2730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 de lumière utilisé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FD69DE2-60DF-4E0E-BA55-85E0ABECC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- une lumière de type </a:t>
            </a:r>
            <a:r>
              <a:rPr lang="fr-FR" dirty="0" err="1"/>
              <a:t>sun</a:t>
            </a:r>
            <a:r>
              <a:rPr lang="fr-FR" dirty="0"/>
              <a:t> qui est orienté de la même manière que celui représenté dans le ciel</a:t>
            </a:r>
          </a:p>
          <a:p>
            <a:r>
              <a:rPr lang="fr-FR" dirty="0"/>
              <a:t>- une lumière de type point dans la maison pour éclairée</a:t>
            </a:r>
          </a:p>
          <a:p>
            <a:r>
              <a:rPr lang="fr-FR" dirty="0"/>
              <a:t>- quatre lumière de type point pour la torche une fois allumée</a:t>
            </a:r>
          </a:p>
          <a:p>
            <a:r>
              <a:rPr lang="fr-FR" dirty="0"/>
              <a:t>- une lumière sous l’arche afin d’égaliser le niveau de lumière</a:t>
            </a:r>
          </a:p>
        </p:txBody>
      </p:sp>
    </p:spTree>
    <p:extLst>
      <p:ext uri="{BB962C8B-B14F-4D97-AF65-F5344CB8AC3E}">
        <p14:creationId xmlns:p14="http://schemas.microsoft.com/office/powerpoint/2010/main" val="3207336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82DC2-1B5A-44CC-BD7B-A2657712A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76921"/>
            <a:ext cx="8001000" cy="2971801"/>
          </a:xfrm>
        </p:spPr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C128D62-4B52-408C-A01F-83443A491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34989"/>
            <a:ext cx="6400800" cy="1947333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8343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295A85-66A6-4815-AC27-1A09FBF97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</a:t>
            </a:r>
            <a:r>
              <a:rPr lang="fr-FR" dirty="0" err="1"/>
              <a:t>next</a:t>
            </a:r>
            <a:r>
              <a:rPr lang="fr-FR" dirty="0"/>
              <a:t>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3B9D7C-B606-441F-B134-D953C3D17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Faire les deux autres niveaux</a:t>
            </a:r>
          </a:p>
          <a:p>
            <a:r>
              <a:rPr lang="fr-FR" dirty="0"/>
              <a:t>Revoir/finaliser certaines textures</a:t>
            </a:r>
          </a:p>
          <a:p>
            <a:r>
              <a:rPr lang="fr-FR" dirty="0"/>
              <a:t>Animer une flamme</a:t>
            </a:r>
          </a:p>
          <a:p>
            <a:r>
              <a:rPr lang="fr-FR" dirty="0"/>
              <a:t>Ajouter des effets sonores</a:t>
            </a:r>
          </a:p>
          <a:p>
            <a:r>
              <a:rPr lang="fr-FR" dirty="0"/>
              <a:t>Monter des deux côtés de l’échelle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6825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A3FC39-0A15-405A-8302-BC20FD9C9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75391"/>
            <a:ext cx="8534400" cy="1507067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6DA318-7B4B-46A4-81D8-28A217A04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413932"/>
            <a:ext cx="8534400" cy="3615267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I – Divisions des tâches au sein de l’équipe</a:t>
            </a:r>
          </a:p>
          <a:p>
            <a:r>
              <a:rPr lang="fr-FR" dirty="0"/>
              <a:t>II – Pourquoi un jeu d’exploration ?</a:t>
            </a:r>
          </a:p>
          <a:p>
            <a:r>
              <a:rPr lang="fr-FR" dirty="0"/>
              <a:t>III – Jeux d’exploration similaires</a:t>
            </a:r>
          </a:p>
          <a:p>
            <a:r>
              <a:rPr lang="fr-FR" dirty="0"/>
              <a:t>IV – Le langage de programmation et les technologies utilisées</a:t>
            </a:r>
          </a:p>
          <a:p>
            <a:r>
              <a:rPr lang="fr-FR" dirty="0"/>
              <a:t>V – Texture du mur + normal </a:t>
            </a:r>
            <a:r>
              <a:rPr lang="fr-FR" dirty="0" err="1"/>
              <a:t>map</a:t>
            </a:r>
            <a:endParaRPr lang="fr-FR" dirty="0"/>
          </a:p>
          <a:p>
            <a:endParaRPr lang="fr-FR" dirty="0"/>
          </a:p>
          <a:p>
            <a:r>
              <a:rPr lang="fr-FR" dirty="0"/>
              <a:t>VI – Animation de la porte et du </a:t>
            </a:r>
            <a:r>
              <a:rPr lang="fr-FR" dirty="0" err="1"/>
              <a:t>token</a:t>
            </a:r>
            <a:endParaRPr lang="fr-FR" dirty="0"/>
          </a:p>
          <a:p>
            <a:r>
              <a:rPr lang="fr-FR" dirty="0"/>
              <a:t>VII – Le jeu de lumière utilisé</a:t>
            </a:r>
          </a:p>
          <a:p>
            <a:r>
              <a:rPr lang="fr-FR" dirty="0"/>
              <a:t>VIII – Ce qu’il reste à faire</a:t>
            </a:r>
          </a:p>
        </p:txBody>
      </p:sp>
    </p:spTree>
    <p:extLst>
      <p:ext uri="{BB962C8B-B14F-4D97-AF65-F5344CB8AC3E}">
        <p14:creationId xmlns:p14="http://schemas.microsoft.com/office/powerpoint/2010/main" val="4076989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7CAC0C-E113-4F94-80F8-05621B7E8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Division des tâches au sein de l’équipe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9F060B-0A5A-448D-AC25-D47C6670D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Base de 50/50</a:t>
            </a:r>
          </a:p>
          <a:p>
            <a:r>
              <a:rPr lang="fr-FR" dirty="0"/>
              <a:t>Réorientation développement du jeu / modèles 3D</a:t>
            </a:r>
          </a:p>
        </p:txBody>
      </p:sp>
    </p:spTree>
    <p:extLst>
      <p:ext uri="{BB962C8B-B14F-4D97-AF65-F5344CB8AC3E}">
        <p14:creationId xmlns:p14="http://schemas.microsoft.com/office/powerpoint/2010/main" val="711220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38AB35-F3A5-4B5C-ACD6-FD436C06E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jeu d’exploration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2DDDD6-6A24-443D-80F3-9BF0FAC68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Style de jeu qui permet de faire bon nombre de modèles différents.</a:t>
            </a:r>
          </a:p>
          <a:p>
            <a:r>
              <a:rPr lang="fr-FR" dirty="0"/>
              <a:t>Repose sur des systèmes de déclencheurs</a:t>
            </a:r>
          </a:p>
          <a:p>
            <a:r>
              <a:rPr lang="fr-FR" dirty="0"/>
              <a:t>Parce qu’on aime bien ça.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0128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E99AA7-8C37-455E-A234-BAD855430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Jeux d’explorations similaire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DEB10B-C46D-4BD0-AAAF-0749EEC9F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Firewatch</a:t>
            </a:r>
            <a:r>
              <a:rPr lang="fr-FR" dirty="0"/>
              <a:t> développé par Campo Santo. </a:t>
            </a:r>
          </a:p>
          <a:p>
            <a:r>
              <a:rPr lang="fr-FR" dirty="0"/>
              <a:t>The </a:t>
            </a:r>
            <a:r>
              <a:rPr lang="fr-FR" dirty="0" err="1"/>
              <a:t>Witness</a:t>
            </a:r>
            <a:r>
              <a:rPr lang="fr-FR" dirty="0"/>
              <a:t> développé par </a:t>
            </a:r>
            <a:r>
              <a:rPr lang="fr-FR" dirty="0" err="1"/>
              <a:t>Thekla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0646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1FFBEC-79F1-4324-96E2-5C61F2AFE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4731" y="1368148"/>
            <a:ext cx="3162157" cy="1143000"/>
          </a:xfrm>
        </p:spPr>
        <p:txBody>
          <a:bodyPr/>
          <a:lstStyle/>
          <a:p>
            <a:r>
              <a:rPr lang="fr-FR" dirty="0" err="1"/>
              <a:t>Firewatch</a:t>
            </a:r>
            <a:endParaRPr lang="fr-FR" dirty="0"/>
          </a:p>
        </p:txBody>
      </p:sp>
      <p:pic>
        <p:nvPicPr>
          <p:cNvPr id="6" name="Espace réservé pour une image  5">
            <a:extLst>
              <a:ext uri="{FF2B5EF4-FFF2-40B4-BE49-F238E27FC236}">
                <a16:creationId xmlns:a16="http://schemas.microsoft.com/office/drawing/2014/main" id="{63AF3C52-FE0C-49AD-876B-7BBBB1A5997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32689" r="326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5904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AB9B83-AE6A-4869-8346-110570BD9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8617"/>
            <a:ext cx="3971902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The witness</a:t>
            </a:r>
          </a:p>
        </p:txBody>
      </p:sp>
      <p:pic>
        <p:nvPicPr>
          <p:cNvPr id="6" name="Espace réservé pour une image  5" descr="Une image contenant arbre, crépuscule, extérieur&#10;&#10;Description générée avec un niveau de confiance très élevé">
            <a:extLst>
              <a:ext uri="{FF2B5EF4-FFF2-40B4-BE49-F238E27FC236}">
                <a16:creationId xmlns:a16="http://schemas.microsoft.com/office/drawing/2014/main" id="{2B92C373-7CDA-42F5-A1A0-AD41A334E90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29814" r="29814"/>
          <a:stretch/>
        </p:blipFill>
        <p:spPr>
          <a:custGeom>
            <a:avLst/>
            <a:gdLst>
              <a:gd name="connsiteX0" fmla="*/ 534609 w 6245352"/>
              <a:gd name="connsiteY0" fmla="*/ 0 h 4956048"/>
              <a:gd name="connsiteX1" fmla="*/ 6245352 w 6245352"/>
              <a:gd name="connsiteY1" fmla="*/ 0 h 4956048"/>
              <a:gd name="connsiteX2" fmla="*/ 6245352 w 6245352"/>
              <a:gd name="connsiteY2" fmla="*/ 4421439 h 4956048"/>
              <a:gd name="connsiteX3" fmla="*/ 5710743 w 6245352"/>
              <a:gd name="connsiteY3" fmla="*/ 4956048 h 4956048"/>
              <a:gd name="connsiteX4" fmla="*/ 0 w 6245352"/>
              <a:gd name="connsiteY4" fmla="*/ 4956048 h 4956048"/>
              <a:gd name="connsiteX5" fmla="*/ 0 w 6245352"/>
              <a:gd name="connsiteY5" fmla="*/ 534609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56067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70807E-96E4-4BA0-B0D6-6E075316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langage de programmation et technologies utilisés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0F3E9D-D7E6-4DCD-8502-B6CE12788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Blender et Godot parce que c’est open source</a:t>
            </a:r>
          </a:p>
          <a:p>
            <a:r>
              <a:rPr lang="fr-FR" dirty="0"/>
              <a:t>Blender pour créer les modèles 3D, les animations, et appliqué les textures.</a:t>
            </a:r>
          </a:p>
          <a:p>
            <a:r>
              <a:rPr lang="fr-FR" dirty="0"/>
              <a:t>Godot pour la réalisation du jeu en lui-même. Godot favorisé à </a:t>
            </a:r>
            <a:r>
              <a:rPr lang="fr-FR" dirty="0" err="1"/>
              <a:t>unity</a:t>
            </a:r>
            <a:r>
              <a:rPr lang="fr-FR" dirty="0"/>
              <a:t>, parce qu’on travaille sur plusieurs plateformes (Linux et Windows)</a:t>
            </a:r>
          </a:p>
          <a:p>
            <a:r>
              <a:rPr lang="fr-FR" dirty="0"/>
              <a:t>Photofiltre studio X, </a:t>
            </a:r>
            <a:r>
              <a:rPr lang="fr-FR" dirty="0" err="1"/>
              <a:t>Krita</a:t>
            </a:r>
            <a:r>
              <a:rPr lang="fr-FR" dirty="0"/>
              <a:t> et </a:t>
            </a:r>
            <a:r>
              <a:rPr lang="fr-FR" dirty="0" err="1"/>
              <a:t>Gimp</a:t>
            </a:r>
            <a:r>
              <a:rPr lang="fr-FR" dirty="0"/>
              <a:t> pour ce qui est de la partie graphique : dessins des textures notamment.</a:t>
            </a:r>
          </a:p>
          <a:p>
            <a:r>
              <a:rPr lang="fr-FR" dirty="0"/>
              <a:t>Photofiltre et </a:t>
            </a:r>
            <a:r>
              <a:rPr lang="fr-FR" dirty="0" err="1"/>
              <a:t>krita</a:t>
            </a:r>
            <a:r>
              <a:rPr lang="fr-FR" dirty="0"/>
              <a:t> pour Eric</a:t>
            </a:r>
          </a:p>
          <a:p>
            <a:r>
              <a:rPr lang="fr-FR" dirty="0" err="1"/>
              <a:t>Krita</a:t>
            </a:r>
            <a:r>
              <a:rPr lang="fr-FR" dirty="0"/>
              <a:t> et </a:t>
            </a:r>
            <a:r>
              <a:rPr lang="fr-FR" dirty="0" err="1"/>
              <a:t>Gimp</a:t>
            </a:r>
            <a:r>
              <a:rPr lang="fr-FR" dirty="0"/>
              <a:t> pour Guillaume</a:t>
            </a:r>
          </a:p>
          <a:p>
            <a:r>
              <a:rPr lang="fr-FR" dirty="0"/>
              <a:t>Au niveau des langages , principalement du </a:t>
            </a:r>
            <a:r>
              <a:rPr lang="fr-FR" dirty="0" err="1"/>
              <a:t>gdscript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67791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 3">
            <a:extLst>
              <a:ext uri="{FF2B5EF4-FFF2-40B4-BE49-F238E27FC236}">
                <a16:creationId xmlns:a16="http://schemas.microsoft.com/office/drawing/2014/main" id="{D02AFE8C-5155-4D7D-B32F-D11CB2946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74" r="12607"/>
          <a:stretch/>
        </p:blipFill>
        <p:spPr>
          <a:xfrm>
            <a:off x="778062" y="786117"/>
            <a:ext cx="6245352" cy="4956048"/>
          </a:xfrm>
          <a:custGeom>
            <a:avLst/>
            <a:gdLst>
              <a:gd name="connsiteX0" fmla="*/ 534609 w 6245352"/>
              <a:gd name="connsiteY0" fmla="*/ 0 h 4956048"/>
              <a:gd name="connsiteX1" fmla="*/ 6245352 w 6245352"/>
              <a:gd name="connsiteY1" fmla="*/ 0 h 4956048"/>
              <a:gd name="connsiteX2" fmla="*/ 6245352 w 6245352"/>
              <a:gd name="connsiteY2" fmla="*/ 4421439 h 4956048"/>
              <a:gd name="connsiteX3" fmla="*/ 5710743 w 6245352"/>
              <a:gd name="connsiteY3" fmla="*/ 4956048 h 4956048"/>
              <a:gd name="connsiteX4" fmla="*/ 0 w 6245352"/>
              <a:gd name="connsiteY4" fmla="*/ 4956048 h 4956048"/>
              <a:gd name="connsiteX5" fmla="*/ 0 w 6245352"/>
              <a:gd name="connsiteY5" fmla="*/ 534609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5552987-6204-472F-9713-ED8D9DF3F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710" y="620722"/>
            <a:ext cx="3518748" cy="114246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2400" dirty="0"/>
              <a:t>V- Réalisation et texturage du mur d’enceinte</a:t>
            </a:r>
          </a:p>
        </p:txBody>
      </p:sp>
      <p:sp>
        <p:nvSpPr>
          <p:cNvPr id="44" name="Espace réservé du contenu 2">
            <a:extLst>
              <a:ext uri="{FF2B5EF4-FFF2-40B4-BE49-F238E27FC236}">
                <a16:creationId xmlns:a16="http://schemas.microsoft.com/office/drawing/2014/main" id="{FA35D1B6-700D-4C00-895E-5799134E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710" y="1822449"/>
            <a:ext cx="3479419" cy="3070226"/>
          </a:xfrm>
        </p:spPr>
        <p:txBody>
          <a:bodyPr anchor="t">
            <a:normAutofit/>
          </a:bodyPr>
          <a:lstStyle/>
          <a:p>
            <a:r>
              <a:rPr lang="fr-FR" sz="1400" dirty="0"/>
              <a:t>Développement du module porte a part pour simplifier le dépliage</a:t>
            </a:r>
          </a:p>
          <a:p>
            <a:r>
              <a:rPr lang="fr-FR" sz="1400" dirty="0"/>
              <a:t>Tentative d’inclusion de relief a l’aide de la texture. Mais demandais trop de ressources.</a:t>
            </a:r>
          </a:p>
          <a:p>
            <a:r>
              <a:rPr lang="fr-FR" sz="1400" dirty="0"/>
              <a:t>Texture via </a:t>
            </a:r>
            <a:r>
              <a:rPr lang="fr-FR" sz="1400" dirty="0" err="1"/>
              <a:t>uv</a:t>
            </a:r>
            <a:r>
              <a:rPr lang="fr-FR" sz="1400" dirty="0"/>
              <a:t> </a:t>
            </a:r>
            <a:r>
              <a:rPr lang="fr-FR" sz="1400" dirty="0" err="1"/>
              <a:t>map</a:t>
            </a:r>
            <a:r>
              <a:rPr lang="fr-FR" sz="1400" dirty="0"/>
              <a:t> a la suite de problèmes d’applications directes de la texture.</a:t>
            </a:r>
          </a:p>
        </p:txBody>
      </p:sp>
    </p:spTree>
    <p:extLst>
      <p:ext uri="{BB962C8B-B14F-4D97-AF65-F5344CB8AC3E}">
        <p14:creationId xmlns:p14="http://schemas.microsoft.com/office/powerpoint/2010/main" val="2885551697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537D0B"/>
      </a:dk2>
      <a:lt2>
        <a:srgbClr val="A9E257"/>
      </a:lt2>
      <a:accent1>
        <a:srgbClr val="38540A"/>
      </a:accent1>
      <a:accent2>
        <a:srgbClr val="31A274"/>
      </a:accent2>
      <a:accent3>
        <a:srgbClr val="236073"/>
      </a:accent3>
      <a:accent4>
        <a:srgbClr val="6C4D90"/>
      </a:accent4>
      <a:accent5>
        <a:srgbClr val="983C27"/>
      </a:accent5>
      <a:accent6>
        <a:srgbClr val="CD811F"/>
      </a:accent6>
      <a:hlink>
        <a:srgbClr val="293F06"/>
      </a:hlink>
      <a:folHlink>
        <a:srgbClr val="68883A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9759155-7935-4C61-A06C-C04380D1B16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512</TotalTime>
  <Words>589</Words>
  <Application>Microsoft Office PowerPoint</Application>
  <PresentationFormat>Grand écran</PresentationFormat>
  <Paragraphs>67</Paragraphs>
  <Slides>14</Slides>
  <Notes>7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Calibri</vt:lpstr>
      <vt:lpstr>Century Gothic</vt:lpstr>
      <vt:lpstr>Wingdings 3</vt:lpstr>
      <vt:lpstr>Secteur</vt:lpstr>
      <vt:lpstr>Présentation Infographie : projet jeu d’exploration</vt:lpstr>
      <vt:lpstr>Sommaire</vt:lpstr>
      <vt:lpstr>Division des tâches au sein de l’équipe</vt:lpstr>
      <vt:lpstr>un jeu d’exploration </vt:lpstr>
      <vt:lpstr>Jeux d’explorations similaire</vt:lpstr>
      <vt:lpstr>Firewatch</vt:lpstr>
      <vt:lpstr>The witness</vt:lpstr>
      <vt:lpstr>langage de programmation et technologies utilisés</vt:lpstr>
      <vt:lpstr>V- Réalisation et texturage du mur d’enceinte</vt:lpstr>
      <vt:lpstr>Animation d’un feu a partir du système de particule de godot</vt:lpstr>
      <vt:lpstr>Animation de type squelette</vt:lpstr>
      <vt:lpstr>Jeu de lumière utilisé</vt:lpstr>
      <vt:lpstr>Démonstration</vt:lpstr>
      <vt:lpstr>What’s next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Infographie : projet jeu d’exploration</dc:title>
  <dc:creator>Eric Cerveau</dc:creator>
  <cp:lastModifiedBy>Eric Cerveau</cp:lastModifiedBy>
  <cp:revision>10</cp:revision>
  <dcterms:created xsi:type="dcterms:W3CDTF">2018-03-12T19:55:29Z</dcterms:created>
  <dcterms:modified xsi:type="dcterms:W3CDTF">2018-04-17T02:17:10Z</dcterms:modified>
</cp:coreProperties>
</file>

<file path=docProps/thumbnail.jpeg>
</file>